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790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45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87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34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56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15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46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23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7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64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10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81C9F-5155-4C73-B527-9496EC28A6F4}" type="datetimeFigureOut">
              <a:rPr lang="zh-TW" altLang="en-US" smtClean="0"/>
              <a:t>2022/11/16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81E54-5E19-4B9C-80F1-E43F56C6C3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10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308465" y="5727469"/>
            <a:ext cx="5403273" cy="6483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8636924" y="4746567"/>
            <a:ext cx="1620981" cy="9809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9642764" y="3217025"/>
            <a:ext cx="2549236" cy="147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進階心血管風險分析：</a:t>
            </a:r>
          </a:p>
          <a:p>
            <a:r>
              <a:rPr lang="zh-TW" altLang="en-US" dirty="0" smtClean="0"/>
              <a:t>低密度脂蛋白亞型分析、動脈粥狀硬化進展分析、脂肪酸分析、血管內皮功能評估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826625" y="5095702"/>
            <a:ext cx="329739" cy="4156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/>
          <p:cNvCxnSpPr/>
          <p:nvPr/>
        </p:nvCxnSpPr>
        <p:spPr>
          <a:xfrm flipH="1" flipV="1">
            <a:off x="1720733" y="3420687"/>
            <a:ext cx="2270761" cy="16750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1366059" y="3005050"/>
            <a:ext cx="471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心</a:t>
            </a:r>
          </a:p>
        </p:txBody>
      </p:sp>
    </p:spTree>
    <p:extLst>
      <p:ext uri="{BB962C8B-B14F-4D97-AF65-F5344CB8AC3E}">
        <p14:creationId xmlns:p14="http://schemas.microsoft.com/office/powerpoint/2010/main" val="297631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寬螢幕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peggy</dc:creator>
  <cp:lastModifiedBy>peggy</cp:lastModifiedBy>
  <cp:revision>1</cp:revision>
  <dcterms:created xsi:type="dcterms:W3CDTF">2022-11-16T06:40:29Z</dcterms:created>
  <dcterms:modified xsi:type="dcterms:W3CDTF">2022-11-16T06:40:37Z</dcterms:modified>
</cp:coreProperties>
</file>